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0080625" cy="7559675" type="screen4x3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3" autoAdjust="0"/>
    <p:restoredTop sz="94660"/>
  </p:normalViewPr>
  <p:slideViewPr>
    <p:cSldViewPr>
      <p:cViewPr varScale="1">
        <p:scale>
          <a:sx n="66" d="100"/>
          <a:sy n="66" d="100"/>
        </p:scale>
        <p:origin x="-1098" y="-114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s-ES" sz="1400" b="0" i="0" u="none" strike="noStrike" kern="1200">
              <a:ln>
                <a:noFill/>
              </a:ln>
              <a:latin typeface="Arial" pitchFamily="18"/>
              <a:ea typeface="WenQuanYi Micro Hei" pitchFamily="2"/>
              <a:cs typeface="Lohit Hindi" pitchFamily="2"/>
            </a:endParaRPr>
          </a:p>
        </p:txBody>
      </p:sp>
      <p:sp>
        <p:nvSpPr>
          <p:cNvPr id="3" name="2 Marcador de fecha"/>
          <p:cNvSpPr txBox="1">
            <a:spLocks noGrp="1"/>
          </p:cNvSpPr>
          <p:nvPr>
            <p:ph type="dt" sz="quarter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s-ES" sz="1400" b="0" i="0" u="none" strike="noStrike" kern="1200">
              <a:ln>
                <a:noFill/>
              </a:ln>
              <a:latin typeface="Arial" pitchFamily="18"/>
              <a:ea typeface="WenQuanYi Micro Hei" pitchFamily="2"/>
              <a:cs typeface="Lohit Hindi" pitchFamily="2"/>
            </a:endParaRPr>
          </a:p>
        </p:txBody>
      </p:sp>
      <p:sp>
        <p:nvSpPr>
          <p:cNvPr id="4" name="3 Marcador de pie de página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s-ES" sz="1400" b="0" i="0" u="none" strike="noStrike" kern="1200">
              <a:ln>
                <a:noFill/>
              </a:ln>
              <a:latin typeface="Arial" pitchFamily="18"/>
              <a:ea typeface="WenQuanYi Micro Hei" pitchFamily="2"/>
              <a:cs typeface="Lohit Hindi" pitchFamily="2"/>
            </a:endParaRPr>
          </a:p>
        </p:txBody>
      </p:sp>
      <p:sp>
        <p:nvSpPr>
          <p:cNvPr id="5" name="4 Marcador de número de diapositiva"/>
          <p:cNvSpPr txBox="1">
            <a:spLocks noGrp="1"/>
          </p:cNvSpPr>
          <p:nvPr>
            <p:ph type="sldNum" sz="quarter" idx="3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5FF06BCB-6DDC-4996-B15B-2D402889E677}" type="slidenum">
              <a:t>‹Nº›</a:t>
            </a:fld>
            <a:endParaRPr lang="es-ES" sz="1400" b="0" i="0" u="none" strike="noStrike" kern="1200">
              <a:ln>
                <a:noFill/>
              </a:ln>
              <a:latin typeface="Arial" pitchFamily="18"/>
              <a:ea typeface="WenQuanYi Micro Hei" pitchFamily="2"/>
              <a:cs typeface="Lohit Hind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87060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6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4" name="3 Marcador de encabezado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es-ES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5" name="4 Marcador de fecha"/>
          <p:cNvSpPr txBox="1">
            <a:spLocks noGrp="1"/>
          </p:cNvSpPr>
          <p:nvPr>
            <p:ph type="dt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es-ES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6" name="5 Marcador de pie de página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es-ES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7" name="6 Marcador de número de diapositiva"/>
          <p:cNvSpPr txBox="1">
            <a:spLocks noGrp="1"/>
          </p:cNvSpPr>
          <p:nvPr>
            <p:ph type="sldNum" sz="quarter" idx="5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es-ES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F806593E-7A8D-42CF-86A7-F4B4A055B3C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7251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es-ES" sz="2000" b="0" i="0" u="none" strike="noStrike" kern="1200">
        <a:ln>
          <a:noFill/>
        </a:ln>
        <a:latin typeface="Arial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281EAB4-8761-493D-B55E-DB1BBE0A672A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1639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CD7D916-322D-4391-953F-A74ECF090DE8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757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0200F5D-5104-4572-A9B1-BACCBC8E2320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4915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3592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14913" y="1768475"/>
            <a:ext cx="43592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8D299A4-AF9E-4340-B027-AD685CA2A9BC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2167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84D11F0-321D-41B2-AEF4-60F11AAAF10B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3793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0B1DF2D-E71D-41B3-B0FB-6B87843C8CC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2257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64E318F-C029-4377-8DE2-98D0A1F2CB97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1853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9744A09-D20E-44E9-9306-3F31F942CD61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8728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2C012E-8DCE-457E-945F-0D09E79ABBD6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4655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82C802B-F346-4472-9C29-6F151EF9DB9C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256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EC250DE-BB1E-41D0-88A9-50BD048D612F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4685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BD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s-ES"/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88700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>
                <a:ln>
                  <a:noFill/>
                </a:ln>
                <a:latin typeface="Arial" pitchFamily="18"/>
                <a:ea typeface="WenQuanYi Micro Hei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>
                <a:ln>
                  <a:noFill/>
                </a:ln>
                <a:latin typeface="Arial" pitchFamily="18"/>
                <a:ea typeface="WenQuanYi Micro Hei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2800" b="0" i="0" u="none" strike="noStrike" kern="1200">
                <a:ln>
                  <a:noFill/>
                </a:ln>
                <a:latin typeface="Arial" pitchFamily="18"/>
                <a:ea typeface="WenQuanYi Micro Hei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2400" b="0" i="0" u="none" strike="noStrike" kern="1200">
                <a:ln>
                  <a:noFill/>
                </a:ln>
                <a:latin typeface="Arial" pitchFamily="18"/>
                <a:ea typeface="WenQuanYi Micro Hei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2000" b="0" i="0" u="none" strike="noStrike" kern="1200">
                <a:ln>
                  <a:noFill/>
                </a:ln>
                <a:latin typeface="Arial" pitchFamily="18"/>
                <a:ea typeface="WenQuanYi Micro Hei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Arial" pitchFamily="18"/>
                <a:ea typeface="WenQuanYi Micro Hei" pitchFamily="2"/>
                <a:cs typeface="Lohit Hind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Arial" pitchFamily="18"/>
                <a:ea typeface="WenQuanYi Micro Hei" pitchFamily="2"/>
                <a:cs typeface="Lohit Hind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Arial" pitchFamily="18"/>
                <a:ea typeface="WenQuanYi Micro Hei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Arial" pitchFamily="18"/>
                <a:ea typeface="WenQuanYi Micro Hei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Arial" pitchFamily="18"/>
                <a:ea typeface="WenQuanYi Micro Hei" pitchFamily="2"/>
                <a:cs typeface="Lohit Hindi" pitchFamily="2"/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es-ES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5" name="4 Marcador de pie de página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hangingPunct="0">
              <a:buNone/>
              <a:tabLst/>
              <a:defRPr lang="es-ES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6" name="5 Marcador de número de diapositiva"/>
          <p:cNvSpPr txBox="1">
            <a:spLocks noGrp="1"/>
          </p:cNvSpPr>
          <p:nvPr>
            <p:ph type="sldNum" sz="quarter" idx="4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es-ES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D64CA57C-BFAC-4EC4-87F6-FC7FE8540B8F}" type="slidenum"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es-ES" sz="4400" b="0" i="0" u="none" strike="noStrike" kern="1200">
          <a:ln>
            <a:noFill/>
          </a:ln>
          <a:latin typeface="Arial" pitchFamily="18"/>
        </a:defRPr>
      </a:lvl1pPr>
    </p:titleStyle>
    <p:bodyStyle>
      <a:lvl1pPr marL="0" marR="0" indent="0" rtl="0" hangingPunct="0">
        <a:spcBef>
          <a:spcPts val="0"/>
        </a:spcBef>
        <a:spcAft>
          <a:spcPts val="1417"/>
        </a:spcAft>
        <a:tabLst/>
        <a:defRPr lang="es-ES" sz="3200" b="0" i="0" u="none" strike="noStrike" kern="1200">
          <a:ln>
            <a:noFill/>
          </a:ln>
          <a:latin typeface="Arial" pitchFamily="18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926887" y="958680"/>
            <a:ext cx="4946267" cy="133775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4000" b="1" i="0" u="none" strike="noStrike" kern="1200" dirty="0">
                <a:ln>
                  <a:noFill/>
                </a:ln>
                <a:solidFill>
                  <a:srgbClr val="355E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¿De dónde viene</a:t>
            </a:r>
            <a:br>
              <a:rPr lang="es-ES" sz="4000" b="1" i="0" u="none" strike="noStrike" kern="1200" dirty="0">
                <a:ln>
                  <a:noFill/>
                </a:ln>
                <a:solidFill>
                  <a:srgbClr val="355E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s-ES" sz="4000" b="1" i="0" u="none" strike="noStrike" kern="1200" dirty="0">
                <a:ln>
                  <a:noFill/>
                </a:ln>
                <a:solidFill>
                  <a:srgbClr val="355E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 a dónde va...?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428000" y="3081240"/>
            <a:ext cx="5651279" cy="39747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CuadroTexto"/>
          <p:cNvSpPr txBox="1"/>
          <p:nvPr/>
        </p:nvSpPr>
        <p:spPr>
          <a:xfrm>
            <a:off x="764135" y="1007999"/>
            <a:ext cx="7989985" cy="71431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4000" b="1" i="0" u="none" strike="noStrike" kern="1200" dirty="0">
                <a:ln>
                  <a:noFill/>
                </a:ln>
                <a:solidFill>
                  <a:srgbClr val="355E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...mi consumo de petróleo?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572000" y="3096000"/>
            <a:ext cx="2459880" cy="208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-1800" y="2931839"/>
            <a:ext cx="4285800" cy="1676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1440000" y="4824000"/>
            <a:ext cx="2428920" cy="2292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6965280" y="1032480"/>
            <a:ext cx="2466720" cy="1847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4239720" y="5544000"/>
            <a:ext cx="4472280" cy="1645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"/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7272000" y="3240000"/>
            <a:ext cx="2664000" cy="213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"/>
          <p:cNvPicPr>
            <a:picLocks noChangeAspect="1"/>
          </p:cNvPicPr>
          <p:nvPr/>
        </p:nvPicPr>
        <p:blipFill>
          <a:blip r:embed="rId9">
            <a:lum/>
            <a:alphaModFix/>
          </a:blip>
          <a:srcRect/>
          <a:stretch>
            <a:fillRect/>
          </a:stretch>
        </p:blipFill>
        <p:spPr>
          <a:xfrm>
            <a:off x="4439520" y="432000"/>
            <a:ext cx="2328480" cy="2037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"/>
          <p:cNvPicPr>
            <a:picLocks noChangeAspect="1"/>
          </p:cNvPicPr>
          <p:nvPr/>
        </p:nvPicPr>
        <p:blipFill>
          <a:blip r:embed="rId10">
            <a:lum/>
            <a:alphaModFix/>
          </a:blip>
          <a:srcRect/>
          <a:stretch>
            <a:fillRect/>
          </a:stretch>
        </p:blipFill>
        <p:spPr>
          <a:xfrm>
            <a:off x="926640" y="864000"/>
            <a:ext cx="2901600" cy="172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60" y="0"/>
            <a:ext cx="1007964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60" y="360"/>
            <a:ext cx="1007964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598040" y="141840"/>
            <a:ext cx="6904080" cy="7346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60" y="1224000"/>
            <a:ext cx="10079640" cy="5814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360"/>
            <a:ext cx="1007964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7964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360"/>
            <a:ext cx="1007964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7964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320" y="0"/>
            <a:ext cx="10075679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720000" y="745559"/>
            <a:ext cx="9359279" cy="6310440"/>
            <a:chOff x="720000" y="745559"/>
            <a:chExt cx="9359279" cy="6310440"/>
          </a:xfrm>
        </p:grpSpPr>
        <p:pic>
          <p:nvPicPr>
            <p:cNvPr id="3" name="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4428000" y="3081240"/>
              <a:ext cx="5651279" cy="397475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3 CuadroTexto"/>
            <p:cNvSpPr txBox="1"/>
            <p:nvPr/>
          </p:nvSpPr>
          <p:spPr>
            <a:xfrm>
              <a:off x="720000" y="745559"/>
              <a:ext cx="4579885" cy="65199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s-ES" sz="3600" b="1" i="0" u="none" strike="noStrike" kern="1200" dirty="0">
                  <a:ln>
                    <a:noFill/>
                  </a:ln>
                  <a:solidFill>
                    <a:srgbClr val="355E0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¿Y a dónde va...?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60" y="360"/>
            <a:ext cx="1007964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20" y="360"/>
            <a:ext cx="1007928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60" y="0"/>
            <a:ext cx="1007964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7964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60" y="0"/>
            <a:ext cx="10079640" cy="755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428000" y="3081240"/>
            <a:ext cx="5651279" cy="39747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CuadroTexto"/>
          <p:cNvSpPr txBox="1"/>
          <p:nvPr/>
        </p:nvSpPr>
        <p:spPr>
          <a:xfrm>
            <a:off x="5487479" y="5256000"/>
            <a:ext cx="1130800" cy="196113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2000" b="1" i="0" u="none" strike="noStrike" kern="1200" dirty="0">
                <a:ln>
                  <a:noFill/>
                </a:ln>
                <a:solidFill>
                  <a:srgbClr val="355E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3311999" y="4896000"/>
            <a:ext cx="1130800" cy="196113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12000" b="1" i="0" u="none" strike="noStrike" kern="1200" dirty="0">
                <a:ln>
                  <a:noFill/>
                </a:ln>
                <a:solidFill>
                  <a:srgbClr val="355E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¿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orma libre"/>
          <p:cNvSpPr/>
          <p:nvPr/>
        </p:nvSpPr>
        <p:spPr>
          <a:xfrm>
            <a:off x="0" y="0"/>
            <a:ext cx="10080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>
            <a:noFill/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>
              <a:ln>
                <a:noFill/>
              </a:ln>
              <a:latin typeface="Arial" pitchFamily="18"/>
              <a:ea typeface="WenQuanYi Micro Hei" pitchFamily="2"/>
              <a:cs typeface="Lohit Hindi" pitchFamily="2"/>
            </a:endParaRPr>
          </a:p>
        </p:txBody>
      </p:sp>
      <p:sp>
        <p:nvSpPr>
          <p:cNvPr id="3" name="2 Forma libre"/>
          <p:cNvSpPr/>
          <p:nvPr/>
        </p:nvSpPr>
        <p:spPr>
          <a:xfrm>
            <a:off x="0" y="7056000"/>
            <a:ext cx="10080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>
            <a:noFill/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>
              <a:ln>
                <a:noFill/>
              </a:ln>
              <a:latin typeface="Arial" pitchFamily="18"/>
              <a:ea typeface="WenQuanYi Micro Hei" pitchFamily="2"/>
              <a:cs typeface="Lohit Hindi" pitchFamily="2"/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503999"/>
            <a:ext cx="10079640" cy="6721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572000" y="3096000"/>
            <a:ext cx="2459880" cy="208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-1800" y="2931839"/>
            <a:ext cx="4285800" cy="1676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1440000" y="4824000"/>
            <a:ext cx="2428920" cy="2292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6965280" y="1032480"/>
            <a:ext cx="2466720" cy="1847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4239720" y="5544000"/>
            <a:ext cx="4472280" cy="1645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"/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7272000" y="3240000"/>
            <a:ext cx="2664000" cy="213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"/>
          <p:cNvPicPr>
            <a:picLocks noChangeAspect="1"/>
          </p:cNvPicPr>
          <p:nvPr/>
        </p:nvPicPr>
        <p:blipFill>
          <a:blip r:embed="rId9">
            <a:lum/>
            <a:alphaModFix/>
          </a:blip>
          <a:srcRect/>
          <a:stretch>
            <a:fillRect/>
          </a:stretch>
        </p:blipFill>
        <p:spPr>
          <a:xfrm>
            <a:off x="4439520" y="432000"/>
            <a:ext cx="2328480" cy="2037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"/>
          <p:cNvPicPr>
            <a:picLocks noChangeAspect="1"/>
          </p:cNvPicPr>
          <p:nvPr/>
        </p:nvPicPr>
        <p:blipFill>
          <a:blip r:embed="rId10">
            <a:lum/>
            <a:alphaModFix/>
          </a:blip>
          <a:srcRect/>
          <a:stretch>
            <a:fillRect/>
          </a:stretch>
        </p:blipFill>
        <p:spPr>
          <a:xfrm>
            <a:off x="926640" y="864000"/>
            <a:ext cx="2901600" cy="172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Class="entr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2"/>
                            </p:stCondLst>
                            <p:childTnLst>
                              <p:par>
                                <p:cTn id="11" presetClass="entr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3"/>
                            </p:stCondLst>
                            <p:childTnLst>
                              <p:par>
                                <p:cTn id="14" presetClass="entr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4"/>
                            </p:stCondLst>
                            <p:childTnLst>
                              <p:par>
                                <p:cTn id="17" presetClass="entr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5"/>
                            </p:stCondLst>
                            <p:childTnLst>
                              <p:par>
                                <p:cTn id="20" presetClass="entr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6"/>
                            </p:stCondLst>
                            <p:childTnLst>
                              <p:par>
                                <p:cTn id="23" presetClass="entr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7"/>
                            </p:stCondLst>
                            <p:childTnLst>
                              <p:par>
                                <p:cTn id="26" presetClass="entr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572000" y="3096000"/>
            <a:ext cx="2459880" cy="208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-1800" y="2931839"/>
            <a:ext cx="4285800" cy="1676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1440000" y="4824000"/>
            <a:ext cx="2428920" cy="2292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6965280" y="1032480"/>
            <a:ext cx="2466720" cy="1847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4239720" y="5544000"/>
            <a:ext cx="4472280" cy="1645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"/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7272000" y="3240000"/>
            <a:ext cx="2664000" cy="213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"/>
          <p:cNvPicPr>
            <a:picLocks noChangeAspect="1"/>
          </p:cNvPicPr>
          <p:nvPr/>
        </p:nvPicPr>
        <p:blipFill>
          <a:blip r:embed="rId9">
            <a:lum/>
            <a:alphaModFix/>
          </a:blip>
          <a:srcRect/>
          <a:stretch>
            <a:fillRect/>
          </a:stretch>
        </p:blipFill>
        <p:spPr>
          <a:xfrm>
            <a:off x="4439520" y="432000"/>
            <a:ext cx="2328480" cy="2037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"/>
          <p:cNvPicPr>
            <a:picLocks noChangeAspect="1"/>
          </p:cNvPicPr>
          <p:nvPr/>
        </p:nvPicPr>
        <p:blipFill>
          <a:blip r:embed="rId10">
            <a:lum/>
            <a:alphaModFix/>
          </a:blip>
          <a:srcRect/>
          <a:stretch>
            <a:fillRect/>
          </a:stretch>
        </p:blipFill>
        <p:spPr>
          <a:xfrm>
            <a:off x="926640" y="864000"/>
            <a:ext cx="2901600" cy="17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9 Forma libre"/>
          <p:cNvSpPr/>
          <p:nvPr/>
        </p:nvSpPr>
        <p:spPr>
          <a:xfrm>
            <a:off x="0" y="0"/>
            <a:ext cx="10080000" cy="75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4BD5E">
              <a:alpha val="75000"/>
            </a:srgbClr>
          </a:solidFill>
          <a:ln>
            <a:noFill/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>
              <a:ln>
                <a:noFill/>
              </a:ln>
              <a:latin typeface="Arial" pitchFamily="18"/>
              <a:ea typeface="WenQuanYi Micro Hei" pitchFamily="2"/>
              <a:cs typeface="Lohit Hindi" pitchFamily="2"/>
            </a:endParaRPr>
          </a:p>
        </p:txBody>
      </p:sp>
      <p:grpSp>
        <p:nvGrpSpPr>
          <p:cNvPr id="11" name="10 Grupo"/>
          <p:cNvGrpSpPr/>
          <p:nvPr/>
        </p:nvGrpSpPr>
        <p:grpSpPr>
          <a:xfrm>
            <a:off x="2988000" y="1678679"/>
            <a:ext cx="4126242" cy="589965"/>
            <a:chOff x="2988000" y="1678679"/>
            <a:chExt cx="4126242" cy="589965"/>
          </a:xfrm>
        </p:grpSpPr>
        <p:sp>
          <p:nvSpPr>
            <p:cNvPr id="12" name="11 CuadroTexto"/>
            <p:cNvSpPr txBox="1"/>
            <p:nvPr/>
          </p:nvSpPr>
          <p:spPr>
            <a:xfrm>
              <a:off x="4932000" y="1678679"/>
              <a:ext cx="2182242" cy="58960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s-ES" sz="3200" b="1" i="0" u="none" strike="noStrike" kern="1200" dirty="0">
                  <a:ln>
                    <a:noFill/>
                  </a:ln>
                  <a:latin typeface="Verdana" pitchFamily="34" charset="0"/>
                  <a:ea typeface="Verdana" pitchFamily="34" charset="0"/>
                  <a:cs typeface="Verdana" pitchFamily="34" charset="0"/>
                </a:rPr>
                <a:t>lo sobrio</a:t>
              </a:r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2988000" y="1679039"/>
              <a:ext cx="1953077" cy="58960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s-ES" sz="3200" b="1" i="0" u="none" strike="noStrike" kern="1200" dirty="0">
                  <a:ln>
                    <a:noFill/>
                  </a:ln>
                  <a:latin typeface="Verdana" pitchFamily="34" charset="0"/>
                  <a:ea typeface="Verdana" pitchFamily="34" charset="0"/>
                  <a:cs typeface="Verdana" pitchFamily="34" charset="0"/>
                </a:rPr>
                <a:t>Preferir</a:t>
              </a:r>
            </a:p>
          </p:txBody>
        </p:sp>
      </p:grpSp>
      <p:sp>
        <p:nvSpPr>
          <p:cNvPr id="14" name="13 CuadroTexto"/>
          <p:cNvSpPr txBox="1"/>
          <p:nvPr/>
        </p:nvSpPr>
        <p:spPr>
          <a:xfrm>
            <a:off x="4932360" y="2542680"/>
            <a:ext cx="1822015" cy="589605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3200" b="1" i="0" u="none" strike="noStrike" kern="1200" dirty="0">
                <a:ln>
                  <a:noFill/>
                </a:ln>
                <a:latin typeface="Verdana" pitchFamily="34" charset="0"/>
                <a:ea typeface="Verdana" pitchFamily="34" charset="0"/>
                <a:cs typeface="Verdana" pitchFamily="34" charset="0"/>
              </a:rPr>
              <a:t>lo local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4932360" y="3406680"/>
            <a:ext cx="2408201" cy="589605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3200" b="1" i="0" u="none" strike="noStrike" kern="1200" dirty="0">
                <a:ln>
                  <a:noFill/>
                </a:ln>
                <a:latin typeface="Verdana" pitchFamily="34" charset="0"/>
                <a:ea typeface="Verdana" pitchFamily="34" charset="0"/>
                <a:cs typeface="Verdana" pitchFamily="34" charset="0"/>
              </a:rPr>
              <a:t>lo natural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4932720" y="4270680"/>
            <a:ext cx="3035168" cy="589605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3200" b="1" i="0" u="none" strike="noStrike" kern="1200" dirty="0">
                <a:ln>
                  <a:noFill/>
                </a:ln>
                <a:latin typeface="Verdana" pitchFamily="34" charset="0"/>
                <a:ea typeface="Verdana" pitchFamily="34" charset="0"/>
                <a:cs typeface="Verdana" pitchFamily="34" charset="0"/>
              </a:rPr>
              <a:t>lo renovable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3025080" y="5134680"/>
            <a:ext cx="5042640" cy="589605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3200" b="1" i="0" u="none" strike="noStrike" kern="1200" dirty="0">
                <a:ln>
                  <a:noFill/>
                </a:ln>
                <a:latin typeface="Verdana" pitchFamily="34" charset="0"/>
                <a:ea typeface="Verdana" pitchFamily="34" charset="0"/>
                <a:cs typeface="Verdana" pitchFamily="34" charset="0"/>
              </a:rPr>
              <a:t>Sin olvidar lo político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5" grpId="1" build="p"/>
      <p:bldP spid="16" grpId="2" build="p"/>
      <p:bldP spid="17" grpId="3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1208520" y="1584000"/>
            <a:ext cx="7724562" cy="5976000"/>
            <a:chOff x="1208520" y="1584000"/>
            <a:chExt cx="7724562" cy="5976000"/>
          </a:xfrm>
        </p:grpSpPr>
        <p:sp>
          <p:nvSpPr>
            <p:cNvPr id="3" name="2 CuadroTexto"/>
            <p:cNvSpPr txBox="1"/>
            <p:nvPr/>
          </p:nvSpPr>
          <p:spPr>
            <a:xfrm>
              <a:off x="1352119" y="1584000"/>
              <a:ext cx="7580963" cy="65199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/>
            <a:p>
              <a:pPr marL="0" marR="0" lvl="0" indent="0" algn="ct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s-ES" sz="3600" b="1" i="0" u="none" strike="noStrike" kern="1200" dirty="0">
                  <a:ln>
                    <a:noFill/>
                  </a:ln>
                  <a:solidFill>
                    <a:srgbClr val="355E0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Y tú, ¿a quién se lo cuentas?</a:t>
              </a:r>
            </a:p>
          </p:txBody>
        </p:sp>
        <p:pic>
          <p:nvPicPr>
            <p:cNvPr id="4" name="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1208520" y="3483720"/>
              <a:ext cx="5991480" cy="407628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determin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809</TotalTime>
  <Words>41</Words>
  <Application>Microsoft Office PowerPoint</Application>
  <PresentationFormat>Presentación en pantalla (4:3)</PresentationFormat>
  <Paragraphs>12</Paragraphs>
  <Slides>24</Slides>
  <Notes>24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José Eizaguirre</dc:creator>
  <cp:lastModifiedBy>hp550</cp:lastModifiedBy>
  <cp:revision>70</cp:revision>
  <dcterms:created xsi:type="dcterms:W3CDTF">2013-11-02T15:55:01Z</dcterms:created>
  <dcterms:modified xsi:type="dcterms:W3CDTF">2014-04-11T15:40:52Z</dcterms:modified>
</cp:coreProperties>
</file>